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Pretendard Black"/>
      <p:bold r:id="rId23"/>
    </p:embeddedFont>
    <p:embeddedFont>
      <p:font typeface="Pretendard Bold"/>
      <p:bold r:id="rId24"/>
    </p:embeddedFont>
    <p:embeddedFont>
      <p:font typeface="Pretendard Regular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1.fntdata" Type="http://schemas.openxmlformats.org/officeDocument/2006/relationships/font"/><Relationship Id="rId24" Target="fonts/font2.fntdata" Type="http://schemas.openxmlformats.org/officeDocument/2006/relationships/font"/><Relationship Id="rId25" Target="fonts/font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293100" y="1346200"/>
            <a:ext cx="19177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순서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254500" y="4229100"/>
            <a:ext cx="46939200" cy="1892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vmware -&gt; ubuntu  -&gt; ros2 humble  </a:t>
            </a:r>
          </a:p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-&gt; a1 rplidar  -&gt; rviz2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317500"/>
            <a:ext cx="15278100" cy="10033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#!/usr/bin/env bash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set -e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echo "=== 0)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기본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로캘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/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리포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/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키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설정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==="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apt update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apt install -y locales curl gnupg lsb-release software-properties-common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locale-gen en_US en_US.UTF-8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update-locale LC_ALL=en_US.UTF-8 LANG=en_US.UTF-8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export LANG=en_US.UTF-8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add-apt-repository -y universe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# ROS 2 APT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키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/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리포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mkdir -p /usr/share/keyrings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curl -sSL https://raw.githubusercontent.com/ros/rosdistro/master/ros.key | sudo tee /usr/share/keyrings/ros-archive-keyring.gpg &gt;/dev/null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echo "deb [arch=$(dpkg --print-architecture) signed-by=/usr/share/keyrings/ros-archive-keyring.gpg] http://packages.ros.org/ros2/ubuntu $(. /etc/os-release &amp;&amp; echo $UBUNTU_CODENAME) main" | sudo tee /etc/apt/sources.list.d/ros2.list &gt;/dev/null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echo "=== 1) ROS 2 Humble +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필수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툴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설치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==="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apt update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apt install -y \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  ros-humble-desktop python3-colcon-common-extensions \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  ros-humble-rviz2 ros-humble-rqt ros-humble-tf2-ros \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  ros-humble-slam-toolbox ros-humble-nav2-map-server \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  build-essential git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#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자동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소스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grep -q "source /opt/ros/humble/setup.bash" ~/.bashrc || echo "source /opt/ros/humble/setup.bash" &gt;&gt; ~/.bashrc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source /opt/ros/humble/setup.bash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echo "=== 2)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시리얼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권한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/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간섭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제거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==="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usermod -aG dialout "$USER"            #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시리얼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권한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systemctl stop ModemManager 2&gt;/dev/null || true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systemctl disable ModemManager 2&gt;/dev/null || true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echo "=== 3) rplidar_ros(ROS2)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워크스페이스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빌드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==="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mkdir -p ~/ros2_ws/src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cd ~/ros2_ws/src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#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최신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ros2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브랜치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클론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[ -d rplidar_ros ] &amp;&amp; rm -rf rplidar_ros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git clone -b ros2 https://github.com/Slamtec/rplidar_ros.git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cd ~/ros2_ws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rosdep update || true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rosdep install --from-paths src -i -y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colcon build --symlink-install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grep -q "source ~/ros2_ws/install/setup.bash" ~/.bashrc || echo "source ~/ros2_ws/install/setup.bash" &gt;&gt; ~/.bashrc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source ~/ros2_ws/install/setup.bash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echo "=== 4) udev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규칙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(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포트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고정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: /dev/rplidar) ==="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# A1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의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CP2102(10c4:ea60)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기준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.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다른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칩이면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idVendor/idProduct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바꿔야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함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.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echo 'SUBSYSTEM=="tty", ATTRS{idVendor}=="10c4", ATTRS{idProduct}=="ea60", SYMLINK+="rplidar", MODE:="0666"' | sudo tee /etc/udev/rules.d/99-rplidar.rules &gt;/dev/null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sudo udevadm control --reload-rules &amp;&amp; sudo udevadm trigger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echo "===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설치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완료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! ==="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echo "-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변경사항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적용을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위해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한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번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로그아웃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/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로그인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권장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(dialout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권한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)."</a:t>
            </a:r>
          </a:p>
          <a:p>
            <a:pPr algn="l" lvl="0">
              <a:lnSpc>
                <a:spcPct val="116199"/>
              </a:lnSpc>
            </a:pP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echo "-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바로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테스트도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가능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(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아래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명령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000" b="false" i="false" u="none" strike="noStrike">
                <a:solidFill>
                  <a:srgbClr val="000000"/>
                </a:solidFill>
                <a:ea typeface="Pretendard Bold"/>
              </a:rPr>
              <a:t>참고</a:t>
            </a:r>
            <a:r>
              <a:rPr lang="en-US" sz="1000" b="false" i="false" u="none" strike="noStrike">
                <a:solidFill>
                  <a:srgbClr val="000000"/>
                </a:solidFill>
                <a:latin typeface="Pretendard Bold"/>
              </a:rPr>
              <a:t>)."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438900" y="50800"/>
            <a:ext cx="56134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ubuntu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세팅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68300" y="9448800"/>
            <a:ext cx="54102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코드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github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에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있음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28000" y="3733800"/>
            <a:ext cx="8178800" cy="283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코드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우분투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터미널에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복붙하기</a:t>
            </a:r>
          </a:p>
          <a:p>
            <a:pPr algn="l" lvl="0">
              <a:lnSpc>
                <a:spcPct val="116199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복사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: ctrl c</a:t>
            </a:r>
          </a:p>
          <a:p>
            <a:pPr algn="l" lvl="0">
              <a:lnSpc>
                <a:spcPct val="116199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붙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: ctrl shift v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3898900" y="2667000"/>
            <a:ext cx="10477500" cy="73025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464300" y="812800"/>
            <a:ext cx="55499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Rplidar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세팅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311900" y="2235200"/>
            <a:ext cx="58039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A1 rplidar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모델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기준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743700" y="8102600"/>
            <a:ext cx="49403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컴퓨터랑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연결하기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464300" y="812800"/>
            <a:ext cx="55499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Rplidar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세팅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754100" y="9372600"/>
            <a:ext cx="46736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코드는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github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에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432300" y="3530600"/>
            <a:ext cx="10909300" cy="1892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ls /dev/ttyUSB* 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입력</a:t>
            </a:r>
          </a:p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-&gt; /dev/ttyUSB0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혹은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/dev/ttyUSB1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517900" y="5410200"/>
            <a:ext cx="148082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( USB1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로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뜰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경우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재연결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해서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USB0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으로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하기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25900" y="7632700"/>
            <a:ext cx="113030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sudo chmod 666 /dev/ttyUSB0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입력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274300" y="3086100"/>
            <a:ext cx="11480800" cy="7543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997700" y="647700"/>
            <a:ext cx="44831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지도만들기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68300" y="2006600"/>
            <a:ext cx="9715500" cy="7645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Bold"/>
              </a:rPr>
              <a:t>터미널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 1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ros2 run rplidar_ros rplidar_composition --ros-args \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  -p serial_port:=/dev/ttyUSB0 -p serial_baudrate:=115200 \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  -p frame_id:=laser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Bold"/>
              </a:rPr>
              <a:t>터미널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 2 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ros2 run tf2_ros static_transform_publisher 0 0 0 0 0 0 base_link laser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Bold"/>
              </a:rPr>
              <a:t>터미널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 3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ros2 run tf2_ros static_transform_publisher 0 0 0 0 0 0 odom base_link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Bold"/>
              </a:rPr>
              <a:t>터미널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 4 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ros2 run slam_toolbox sync_slam_toolbox_node --ros-args \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  -p scan_topic:=/scan \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  -p base_frame:=base_link \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  -p odom_frame:=odom \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  -p map_frame:=map \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  -p use_odometry:=false \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  -p provide_odom_frame:=true \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  -p use_scan_matching:=true \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Bold"/>
              </a:rPr>
              <a:t>  -p map_update_interval:=0.5</a:t>
            </a:r>
          </a:p>
        </p:txBody>
      </p:sp>
      <p:sp>
        <p:nvSpPr>
          <p:cNvPr name="TextBox 5" id="5"/>
          <p:cNvSpPr txBox="true"/>
          <p:nvPr/>
        </p:nvSpPr>
        <p:spPr>
          <a:xfrm rot="-2940000">
            <a:off x="9867900" y="1422400"/>
            <a:ext cx="4559300" cy="508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2800" b="false" i="false" u="none" strike="noStrike">
                <a:solidFill>
                  <a:srgbClr val="FC5230"/>
                </a:solidFill>
                <a:latin typeface="Pretendard Bold"/>
              </a:rPr>
              <a:t>&lt;-- </a:t>
            </a:r>
            <a:r>
              <a:rPr lang="ko-KR" sz="2800" b="false" i="false" u="none" strike="noStrike">
                <a:solidFill>
                  <a:srgbClr val="FC5230"/>
                </a:solidFill>
                <a:ea typeface="Pretendard Bold"/>
              </a:rPr>
              <a:t>이거</a:t>
            </a:r>
            <a:r>
              <a:rPr lang="en-US" sz="2800" b="false" i="false" u="none" strike="noStrike">
                <a:solidFill>
                  <a:srgbClr val="FC5230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FC5230"/>
                </a:solidFill>
                <a:ea typeface="Pretendard Bold"/>
              </a:rPr>
              <a:t>누르면</a:t>
            </a:r>
            <a:r>
              <a:rPr lang="en-US" sz="2800" b="false" i="false" u="none" strike="noStrike">
                <a:solidFill>
                  <a:srgbClr val="FC5230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FC5230"/>
                </a:solidFill>
                <a:ea typeface="Pretendard Bold"/>
              </a:rPr>
              <a:t>새</a:t>
            </a:r>
            <a:r>
              <a:rPr lang="en-US" sz="2800" b="false" i="false" u="none" strike="noStrike">
                <a:solidFill>
                  <a:srgbClr val="FC5230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FC5230"/>
                </a:solidFill>
                <a:ea typeface="Pretendard Bold"/>
              </a:rPr>
              <a:t>터미널</a:t>
            </a:r>
            <a:r>
              <a:rPr lang="en-US" sz="2800" b="false" i="false" u="none" strike="noStrike">
                <a:solidFill>
                  <a:srgbClr val="FC5230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FC5230"/>
                </a:solidFill>
                <a:ea typeface="Pretendard Bold"/>
              </a:rPr>
              <a:t>생성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76200" y="38100"/>
            <a:ext cx="5511800" cy="1143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6400" b="false" i="false" u="none" strike="noStrike">
                <a:solidFill>
                  <a:srgbClr val="000000"/>
                </a:solidFill>
                <a:ea typeface="Pretendard Regular"/>
              </a:rPr>
              <a:t>코드는</a:t>
            </a:r>
            <a:r>
              <a:rPr lang="en-US" sz="6400" b="false" i="false" u="none" strike="noStrike">
                <a:solidFill>
                  <a:srgbClr val="000000"/>
                </a:solidFill>
                <a:latin typeface="Pretendard Regular"/>
              </a:rPr>
              <a:t> github</a:t>
            </a:r>
            <a:r>
              <a:rPr lang="ko-KR" sz="6400" b="false" i="false" u="none" strike="noStrike">
                <a:solidFill>
                  <a:srgbClr val="000000"/>
                </a:solidFill>
                <a:ea typeface="Pretendard Regular"/>
              </a:rPr>
              <a:t>에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188200" y="647700"/>
            <a:ext cx="44831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지도만들기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229100" y="2806700"/>
            <a:ext cx="99695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rplidar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들고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움직이면서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 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지도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만들기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419600" y="3746500"/>
            <a:ext cx="99314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(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천천히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,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충분히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걸으면서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해야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잘됨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)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97700" y="647700"/>
            <a:ext cx="44831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지도만들기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641600" y="2374900"/>
            <a:ext cx="18135600" cy="5613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지도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확인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코드</a:t>
            </a:r>
          </a:p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ros2 topic info /map -v </a:t>
            </a:r>
          </a:p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-&gt;   Publisher count ≥ 1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이어야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함</a:t>
            </a:r>
          </a:p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ros2 topic echo /map --once </a:t>
            </a:r>
          </a:p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-&gt; 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한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줄이라도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출력되어야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함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839700" y="9182100"/>
            <a:ext cx="5511800" cy="1143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6400" b="false" i="false" u="none" strike="noStrike">
                <a:solidFill>
                  <a:srgbClr val="000000"/>
                </a:solidFill>
                <a:ea typeface="Pretendard Regular"/>
              </a:rPr>
              <a:t>코드는</a:t>
            </a:r>
            <a:r>
              <a:rPr lang="en-US" sz="6400" b="false" i="false" u="none" strike="noStrike">
                <a:solidFill>
                  <a:srgbClr val="000000"/>
                </a:solidFill>
                <a:latin typeface="Pretendard Regular"/>
              </a:rPr>
              <a:t> github</a:t>
            </a:r>
            <a:r>
              <a:rPr lang="ko-KR" sz="6400" b="false" i="false" u="none" strike="noStrike">
                <a:solidFill>
                  <a:srgbClr val="000000"/>
                </a:solidFill>
                <a:ea typeface="Pretendard Regular"/>
              </a:rPr>
              <a:t>에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464300" y="609600"/>
            <a:ext cx="55626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지도</a:t>
            </a: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저장하기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568700" y="4368800"/>
            <a:ext cx="15951200" cy="5359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3800" b="false" i="false" u="none" strike="noStrike">
                <a:solidFill>
                  <a:srgbClr val="000000"/>
                </a:solidFill>
                <a:latin typeface="Pretendard Bold"/>
              </a:rPr>
              <a:t>mkdir -p ~/maps</a:t>
            </a:r>
          </a:p>
          <a:p>
            <a:pPr algn="l" lvl="0">
              <a:lnSpc>
                <a:spcPct val="116199"/>
              </a:lnSpc>
            </a:pPr>
            <a:r>
              <a:rPr lang="en-US" sz="3800" b="false" i="false" u="none" strike="noStrike">
                <a:solidFill>
                  <a:srgbClr val="000000"/>
                </a:solidFill>
                <a:latin typeface="Pretendard Bold"/>
              </a:rPr>
              <a:t>ros2 run nav2_map_server map_saver_cli \</a:t>
            </a:r>
          </a:p>
          <a:p>
            <a:pPr algn="l" lvl="0">
              <a:lnSpc>
                <a:spcPct val="116199"/>
              </a:lnSpc>
            </a:pPr>
            <a:r>
              <a:rPr lang="en-US" sz="3800" b="false" i="false" u="none" strike="noStrike">
                <a:solidFill>
                  <a:srgbClr val="000000"/>
                </a:solidFill>
                <a:latin typeface="Pretendard Bold"/>
              </a:rPr>
              <a:t>  -f ~/maps/classroom_$(date +%Y%m%d_%H%M) \</a:t>
            </a:r>
          </a:p>
          <a:p>
            <a:pPr algn="l" lvl="0">
              <a:lnSpc>
                <a:spcPct val="116199"/>
              </a:lnSpc>
            </a:pPr>
            <a:r>
              <a:rPr lang="en-US" sz="3800" b="false" i="false" u="none" strike="noStrike">
                <a:solidFill>
                  <a:srgbClr val="000000"/>
                </a:solidFill>
                <a:latin typeface="Pretendard Bold"/>
              </a:rPr>
              <a:t>  --ros-args -r map:=/map \</a:t>
            </a:r>
          </a:p>
          <a:p>
            <a:pPr algn="l" lvl="0">
              <a:lnSpc>
                <a:spcPct val="116199"/>
              </a:lnSpc>
            </a:pPr>
            <a:r>
              <a:rPr lang="en-US" sz="3800" b="false" i="false" u="none" strike="noStrike">
                <a:solidFill>
                  <a:srgbClr val="000000"/>
                </a:solidFill>
                <a:latin typeface="Pretendard Bold"/>
              </a:rPr>
              <a:t>  -p map_subscribe_transient_local:=true \</a:t>
            </a:r>
          </a:p>
          <a:p>
            <a:pPr algn="l" lvl="0">
              <a:lnSpc>
                <a:spcPct val="116199"/>
              </a:lnSpc>
            </a:pPr>
            <a:r>
              <a:rPr lang="en-US" sz="3800" b="false" i="false" u="none" strike="noStrike">
                <a:solidFill>
                  <a:srgbClr val="000000"/>
                </a:solidFill>
                <a:latin typeface="Pretendard Bold"/>
              </a:rPr>
              <a:t>  -p save_map_timeout:=10.0 \</a:t>
            </a:r>
          </a:p>
          <a:p>
            <a:pPr algn="l" lvl="0">
              <a:lnSpc>
                <a:spcPct val="116199"/>
              </a:lnSpc>
            </a:pPr>
            <a:r>
              <a:rPr lang="en-US" sz="3800" b="false" i="false" u="none" strike="noStrike">
                <a:solidFill>
                  <a:srgbClr val="000000"/>
                </a:solidFill>
                <a:latin typeface="Pretendard Bold"/>
              </a:rPr>
              <a:t>  -p free_thresh:=0.25 \</a:t>
            </a:r>
          </a:p>
          <a:p>
            <a:pPr algn="l" lvl="0">
              <a:lnSpc>
                <a:spcPct val="116199"/>
              </a:lnSpc>
            </a:pPr>
            <a:r>
              <a:rPr lang="en-US" sz="3800" b="false" i="false" u="none" strike="noStrike">
                <a:solidFill>
                  <a:srgbClr val="000000"/>
                </a:solidFill>
                <a:latin typeface="Pretendard Bold"/>
              </a:rPr>
              <a:t>  -p occupied_thresh:=0.65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381500" y="2146300"/>
            <a:ext cx="96520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지도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확인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코드가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잘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됐으면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저장하기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852400" y="9182100"/>
            <a:ext cx="5511800" cy="1143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6400" b="false" i="false" u="none" strike="noStrike">
                <a:solidFill>
                  <a:srgbClr val="000000"/>
                </a:solidFill>
                <a:ea typeface="Pretendard Regular"/>
              </a:rPr>
              <a:t>코드는</a:t>
            </a:r>
            <a:r>
              <a:rPr lang="en-US" sz="6400" b="false" i="false" u="none" strike="noStrike">
                <a:solidFill>
                  <a:srgbClr val="000000"/>
                </a:solidFill>
                <a:latin typeface="Pretendard Regular"/>
              </a:rPr>
              <a:t> github</a:t>
            </a:r>
            <a:r>
              <a:rPr lang="ko-KR" sz="6400" b="false" i="false" u="none" strike="noStrike">
                <a:solidFill>
                  <a:srgbClr val="000000"/>
                </a:solidFill>
                <a:ea typeface="Pretendard Regular"/>
              </a:rPr>
              <a:t>에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854200" y="3505200"/>
            <a:ext cx="6172200" cy="5994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893300" y="3505200"/>
            <a:ext cx="59309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3886200" y="2997200"/>
            <a:ext cx="11036300" cy="6527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372100" y="698500"/>
            <a:ext cx="77343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vmware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다운로드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235200" y="1943100"/>
            <a:ext cx="15201900" cy="13589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3800" b="false" i="false" u="none" strike="noStrike">
                <a:solidFill>
                  <a:srgbClr val="000000"/>
                </a:solidFill>
                <a:latin typeface="Pretendard Bold"/>
              </a:rPr>
              <a:t>https://www.techspot.com/downloads/1969-vmware-player.html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1384300"/>
            <a:ext cx="12280900" cy="89027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638800" y="50800"/>
            <a:ext cx="73279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ubuntu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다운로드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569700" y="6159500"/>
            <a:ext cx="46736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&lt;-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이거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다운로드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2489200" y="2082800"/>
            <a:ext cx="9359900" cy="8153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438900" y="876300"/>
            <a:ext cx="56134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ubuntu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세팅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820400" y="3759200"/>
            <a:ext cx="21971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&lt;-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이거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762500" y="1041400"/>
            <a:ext cx="8763000" cy="9245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438900" y="-228600"/>
            <a:ext cx="56134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ubuntu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세팅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865100" y="6210300"/>
            <a:ext cx="21971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&lt;-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이거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775200" y="977900"/>
            <a:ext cx="8737600" cy="93091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438900" y="-228600"/>
            <a:ext cx="56134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ubuntu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세팅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800600" y="1130300"/>
            <a:ext cx="8686800" cy="91567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438900" y="-228600"/>
            <a:ext cx="56134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ubuntu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세팅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699000" y="825500"/>
            <a:ext cx="8890000" cy="94615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438900" y="-228600"/>
            <a:ext cx="56134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ubuntu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세팅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410700" y="3670300"/>
            <a:ext cx="60452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&lt;-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용량은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50GB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추천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03300" y="3606800"/>
            <a:ext cx="6172200" cy="55499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1849100" y="4813300"/>
            <a:ext cx="6172200" cy="40894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6438900" y="520700"/>
            <a:ext cx="5613400" cy="1397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7800" b="false" i="false" u="none" strike="noStrike">
                <a:solidFill>
                  <a:srgbClr val="000000"/>
                </a:solidFill>
                <a:latin typeface="Pretendard Black"/>
              </a:rPr>
              <a:t>ubuntu </a:t>
            </a:r>
            <a:r>
              <a:rPr lang="ko-KR" sz="7800" b="false" i="false" u="none" strike="noStrike">
                <a:solidFill>
                  <a:srgbClr val="000000"/>
                </a:solidFill>
                <a:ea typeface="Pretendard Black"/>
              </a:rPr>
              <a:t>세팅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607300" y="5943600"/>
            <a:ext cx="3784600" cy="1892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ctrl alt t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로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 </a:t>
            </a:r>
          </a:p>
          <a:p>
            <a:pPr algn="l" lvl="0">
              <a:lnSpc>
                <a:spcPct val="116199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터미널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띄우기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